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09" r:id="rId2"/>
    <p:sldId id="446" r:id="rId3"/>
    <p:sldId id="410" r:id="rId4"/>
    <p:sldId id="411" r:id="rId5"/>
    <p:sldId id="445" r:id="rId6"/>
    <p:sldId id="412" r:id="rId7"/>
    <p:sldId id="432" r:id="rId8"/>
    <p:sldId id="44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59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0"/>
            <a:ext cx="9912350" cy="563245"/>
          </a:xfrm>
        </p:spPr>
        <p:txBody>
          <a:bodyPr>
            <a:noAutofit/>
          </a:bodyPr>
          <a:lstStyle/>
          <a:p>
            <a:pPr algn="l"/>
            <a:r>
              <a:rPr kumimoji="1" lang="zh-CN" altLang="en-US" sz="2400" b="0" dirty="0" smtClean="0"/>
              <a:t>条件保障处</a:t>
            </a:r>
            <a:endParaRPr kumimoji="1" lang="zh-CN" altLang="en-US" sz="2400" b="0" dirty="0"/>
          </a:p>
        </p:txBody>
      </p:sp>
      <p:pic>
        <p:nvPicPr>
          <p:cNvPr id="12" name="图片 11" descr="所主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"/>
            <a:ext cx="12192000" cy="55943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59604" y="5478011"/>
            <a:ext cx="1006679" cy="35233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"/>
          <p:cNvSpPr txBox="1"/>
          <p:nvPr/>
        </p:nvSpPr>
        <p:spPr>
          <a:xfrm>
            <a:off x="5699444" y="4854389"/>
            <a:ext cx="44176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所主页点击内网登录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左箭头 14"/>
          <p:cNvSpPr/>
          <p:nvPr/>
        </p:nvSpPr>
        <p:spPr>
          <a:xfrm rot="19807443">
            <a:off x="4986237" y="5090602"/>
            <a:ext cx="690880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"/>
          <p:cNvSpPr txBox="1"/>
          <p:nvPr/>
        </p:nvSpPr>
        <p:spPr>
          <a:xfrm>
            <a:off x="1669409" y="555217"/>
            <a:ext cx="869938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3600" dirty="0" smtClean="0">
                <a:sym typeface="+mn-ea"/>
              </a:rPr>
              <a:t>大型科研仪器设备服务平台设备查询介绍</a:t>
            </a:r>
            <a:endParaRPr kumimoji="1" lang="zh-CN" altLang="en-US" sz="3600"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8" y="0"/>
            <a:ext cx="796115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75704" y="524006"/>
            <a:ext cx="3899555" cy="33684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"/>
          <p:cNvSpPr txBox="1"/>
          <p:nvPr/>
        </p:nvSpPr>
        <p:spPr>
          <a:xfrm>
            <a:off x="8406723" y="1291315"/>
            <a:ext cx="18788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登陆内网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左箭头 6"/>
          <p:cNvSpPr/>
          <p:nvPr/>
        </p:nvSpPr>
        <p:spPr>
          <a:xfrm rot="2100000">
            <a:off x="7640770" y="925795"/>
            <a:ext cx="710818" cy="443018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796" y="0"/>
            <a:ext cx="8070208" cy="6857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17872" y="2449586"/>
            <a:ext cx="981511" cy="1080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 rot="2100000">
            <a:off x="8630542" y="3788888"/>
            <a:ext cx="1188720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"/>
          <p:cNvSpPr txBox="1"/>
          <p:nvPr/>
        </p:nvSpPr>
        <p:spPr>
          <a:xfrm>
            <a:off x="9028686" y="4524130"/>
            <a:ext cx="26468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点击拓展系统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69" y="0"/>
            <a:ext cx="7906407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16600" y="3928533"/>
            <a:ext cx="702733" cy="1002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 rot="2100000">
            <a:off x="6470436" y="5085715"/>
            <a:ext cx="1188720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"/>
          <p:cNvSpPr txBox="1"/>
          <p:nvPr/>
        </p:nvSpPr>
        <p:spPr>
          <a:xfrm>
            <a:off x="7682143" y="5538168"/>
            <a:ext cx="34676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仪器共享服务平台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075" y="0"/>
            <a:ext cx="780985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95832" y="813732"/>
            <a:ext cx="5478010" cy="6044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箭头 3"/>
          <p:cNvSpPr/>
          <p:nvPr/>
        </p:nvSpPr>
        <p:spPr>
          <a:xfrm>
            <a:off x="9935090" y="2921357"/>
            <a:ext cx="811207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2"/>
          <p:cNvSpPr txBox="1"/>
          <p:nvPr/>
        </p:nvSpPr>
        <p:spPr>
          <a:xfrm>
            <a:off x="10792646" y="2504574"/>
            <a:ext cx="128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平台所有开放共享设备清单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75" y="0"/>
            <a:ext cx="7809850" cy="68580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189528" y="1946247"/>
            <a:ext cx="2147580" cy="261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9"/>
          <p:cNvSpPr txBox="1"/>
          <p:nvPr/>
        </p:nvSpPr>
        <p:spPr>
          <a:xfrm>
            <a:off x="6954473" y="1581615"/>
            <a:ext cx="7550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仪器名称及型号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8699384" y="1606782"/>
            <a:ext cx="60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仪器管理员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左箭头 29"/>
          <p:cNvSpPr/>
          <p:nvPr/>
        </p:nvSpPr>
        <p:spPr>
          <a:xfrm rot="8340000">
            <a:off x="1065549" y="3359145"/>
            <a:ext cx="1188720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"/>
          <p:cNvSpPr txBox="1"/>
          <p:nvPr/>
        </p:nvSpPr>
        <p:spPr>
          <a:xfrm>
            <a:off x="0" y="4068468"/>
            <a:ext cx="241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仪器平台规章制度及相关表格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左箭头 32"/>
          <p:cNvSpPr/>
          <p:nvPr/>
        </p:nvSpPr>
        <p:spPr>
          <a:xfrm rot="2741888">
            <a:off x="9808476" y="1884144"/>
            <a:ext cx="1249206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12"/>
          <p:cNvSpPr txBox="1"/>
          <p:nvPr/>
        </p:nvSpPr>
        <p:spPr>
          <a:xfrm>
            <a:off x="10068467" y="255490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平台设备清单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11304" y="1187002"/>
            <a:ext cx="5454149" cy="364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14"/>
          <p:cNvSpPr txBox="1"/>
          <p:nvPr/>
        </p:nvSpPr>
        <p:spPr>
          <a:xfrm>
            <a:off x="4399750" y="1640973"/>
            <a:ext cx="658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仪器编号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09850" cy="6858000"/>
          </a:xfrm>
          <a:prstGeom prst="rect">
            <a:avLst/>
          </a:prstGeom>
        </p:spPr>
      </p:pic>
      <p:pic>
        <p:nvPicPr>
          <p:cNvPr id="28" name="图片 27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204" y="1809045"/>
            <a:ext cx="8904530" cy="504895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122415" y="1156576"/>
            <a:ext cx="587229" cy="42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9"/>
          <p:cNvSpPr txBox="1"/>
          <p:nvPr/>
        </p:nvSpPr>
        <p:spPr>
          <a:xfrm>
            <a:off x="3166870" y="2445681"/>
            <a:ext cx="213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设备信息界面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左箭头 31"/>
          <p:cNvSpPr/>
          <p:nvPr/>
        </p:nvSpPr>
        <p:spPr>
          <a:xfrm rot="7019941">
            <a:off x="-176954" y="2992629"/>
            <a:ext cx="3209390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"/>
          <p:cNvSpPr txBox="1"/>
          <p:nvPr/>
        </p:nvSpPr>
        <p:spPr>
          <a:xfrm>
            <a:off x="0" y="461375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点击设备编号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4" name="箭头: V 形 9"/>
          <p:cNvSpPr/>
          <p:nvPr/>
        </p:nvSpPr>
        <p:spPr>
          <a:xfrm>
            <a:off x="2598704" y="1674905"/>
            <a:ext cx="385480" cy="468948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左箭头 34"/>
          <p:cNvSpPr/>
          <p:nvPr/>
        </p:nvSpPr>
        <p:spPr>
          <a:xfrm rot="1020000">
            <a:off x="10389994" y="3852525"/>
            <a:ext cx="889212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12"/>
          <p:cNvSpPr txBox="1"/>
          <p:nvPr/>
        </p:nvSpPr>
        <p:spPr>
          <a:xfrm>
            <a:off x="10830187" y="4313543"/>
            <a:ext cx="1115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仪器管理员的邮箱及办公电话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89725" y="3317805"/>
            <a:ext cx="1628734" cy="1027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36862" y="4904723"/>
            <a:ext cx="2306843" cy="1135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2"/>
          <p:cNvSpPr txBox="1"/>
          <p:nvPr/>
        </p:nvSpPr>
        <p:spPr>
          <a:xfrm>
            <a:off x="3598877" y="5187455"/>
            <a:ext cx="81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收费标准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左箭头 40"/>
          <p:cNvSpPr/>
          <p:nvPr/>
        </p:nvSpPr>
        <p:spPr>
          <a:xfrm rot="10800000">
            <a:off x="4577821" y="5321997"/>
            <a:ext cx="889212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09850" cy="6858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000149" y="1173509"/>
            <a:ext cx="587229" cy="42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612" y="1656624"/>
            <a:ext cx="9088388" cy="5201376"/>
          </a:xfrm>
          <a:prstGeom prst="rect">
            <a:avLst/>
          </a:prstGeom>
        </p:spPr>
      </p:pic>
      <p:sp>
        <p:nvSpPr>
          <p:cNvPr id="16" name="文本框 9"/>
          <p:cNvSpPr txBox="1"/>
          <p:nvPr/>
        </p:nvSpPr>
        <p:spPr>
          <a:xfrm>
            <a:off x="3175336" y="2259414"/>
            <a:ext cx="248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仪器管理员界面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左箭头 16"/>
          <p:cNvSpPr/>
          <p:nvPr/>
        </p:nvSpPr>
        <p:spPr>
          <a:xfrm>
            <a:off x="7782261" y="3378391"/>
            <a:ext cx="889212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2"/>
          <p:cNvSpPr txBox="1"/>
          <p:nvPr/>
        </p:nvSpPr>
        <p:spPr>
          <a:xfrm>
            <a:off x="8755853" y="3162077"/>
            <a:ext cx="246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仪器管理员的邮箱及办公电话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95725" y="3114605"/>
            <a:ext cx="1808942" cy="1027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14662" y="4684590"/>
            <a:ext cx="6324938" cy="1284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2"/>
          <p:cNvSpPr txBox="1"/>
          <p:nvPr/>
        </p:nvSpPr>
        <p:spPr>
          <a:xfrm>
            <a:off x="3175000" y="5212855"/>
            <a:ext cx="141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该管理员负责的共享仪器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左箭头 21"/>
          <p:cNvSpPr/>
          <p:nvPr/>
        </p:nvSpPr>
        <p:spPr>
          <a:xfrm rot="10800000">
            <a:off x="4747155" y="5321997"/>
            <a:ext cx="889212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箭头 22"/>
          <p:cNvSpPr/>
          <p:nvPr/>
        </p:nvSpPr>
        <p:spPr>
          <a:xfrm>
            <a:off x="6706445" y="1214629"/>
            <a:ext cx="1201422" cy="353060"/>
          </a:xfrm>
          <a:prstGeom prst="lef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3"/>
          <p:cNvSpPr txBox="1"/>
          <p:nvPr/>
        </p:nvSpPr>
        <p:spPr>
          <a:xfrm>
            <a:off x="8017933" y="119321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点击仪器管理员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5" name="箭头: V 形 9"/>
          <p:cNvSpPr/>
          <p:nvPr/>
        </p:nvSpPr>
        <p:spPr>
          <a:xfrm rot="5400000">
            <a:off x="6086971" y="1725705"/>
            <a:ext cx="385480" cy="468948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84</Words>
  <Application>WPS 演示</Application>
  <PresentationFormat>自定义</PresentationFormat>
  <Paragraphs>20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条件保障处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161</cp:revision>
  <dcterms:created xsi:type="dcterms:W3CDTF">2019-06-19T02:08:00Z</dcterms:created>
  <dcterms:modified xsi:type="dcterms:W3CDTF">2021-02-03T01:40:40Z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